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364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Copy into your culture notes section:</a:t>
            </a:r>
          </a:p>
          <a:p>
            <a:r>
              <a:rPr lang="en-US" sz="4400" dirty="0" smtClean="0"/>
              <a:t>True or false?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1695450"/>
            <a:ext cx="5162550" cy="5162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768346"/>
            <a:ext cx="702945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3200" dirty="0" smtClean="0"/>
              <a:t>Halloween is very popular in France.</a:t>
            </a:r>
          </a:p>
          <a:p>
            <a:pPr marL="742950" indent="-742950">
              <a:buAutoNum type="arabicPeriod"/>
            </a:pPr>
            <a:r>
              <a:rPr lang="en-US" sz="3200" dirty="0" smtClean="0">
                <a:solidFill>
                  <a:schemeClr val="tx1">
                    <a:lumMod val="75000"/>
                  </a:schemeClr>
                </a:solidFill>
              </a:rPr>
              <a:t>French schools close for two weeks this time of year.</a:t>
            </a:r>
          </a:p>
          <a:p>
            <a:pPr marL="742950" indent="-742950">
              <a:buAutoNum type="arabicPeriod"/>
            </a:pPr>
            <a:r>
              <a:rPr lang="en-US" sz="3200" dirty="0" smtClean="0"/>
              <a:t>November 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is an important holiday in France called “La Toussaint” (All saint’s day)</a:t>
            </a:r>
          </a:p>
          <a:p>
            <a:pPr marL="742950" indent="-742950">
              <a:buAutoNum type="arabicPeriod"/>
            </a:pPr>
            <a:r>
              <a:rPr lang="en-US" sz="3200" dirty="0" smtClean="0">
                <a:solidFill>
                  <a:schemeClr val="tx1">
                    <a:lumMod val="75000"/>
                  </a:schemeClr>
                </a:solidFill>
              </a:rPr>
              <a:t>If you’re ever invited to a French family’s house, you should give them chrysanthemums as </a:t>
            </a:r>
            <a:r>
              <a:rPr lang="en-US" sz="3200" smtClean="0">
                <a:solidFill>
                  <a:schemeClr val="tx1">
                    <a:lumMod val="75000"/>
                  </a:schemeClr>
                </a:solidFill>
              </a:rPr>
              <a:t>a gift.</a:t>
            </a:r>
            <a:endParaRPr lang="en-US" sz="32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898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Damask</Template>
  <TotalTime>7</TotalTime>
  <Words>66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Bookman Old Style</vt:lpstr>
      <vt:lpstr>Rockwell</vt:lpstr>
      <vt:lpstr>Damask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2015-10-29T19:41:01Z</dcterms:created>
  <dcterms:modified xsi:type="dcterms:W3CDTF">2015-10-29T19:48:21Z</dcterms:modified>
</cp:coreProperties>
</file>